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37463413" cy="21067713"/>
  <p:notesSz cx="6858000" cy="9144000"/>
  <p:defaultTextStyle>
    <a:defPPr>
      <a:defRPr lang="en-US"/>
    </a:defPPr>
    <a:lvl1pPr marL="0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1pPr>
    <a:lvl2pPr marL="1404747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2pPr>
    <a:lvl3pPr marL="2809494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3pPr>
    <a:lvl4pPr marL="4214241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4pPr>
    <a:lvl5pPr marL="5618988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5pPr>
    <a:lvl6pPr marL="7023735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6pPr>
    <a:lvl7pPr marL="8428482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7pPr>
    <a:lvl8pPr marL="9833229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8pPr>
    <a:lvl9pPr marL="11237976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F60DC"/>
    <a:srgbClr val="AEA7E7"/>
    <a:srgbClr val="7A81FF"/>
    <a:srgbClr val="D883FF"/>
    <a:srgbClr val="9437FF"/>
    <a:srgbClr val="245382"/>
    <a:srgbClr val="216D67"/>
    <a:srgbClr val="2F5E71"/>
    <a:srgbClr val="2F55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24"/>
    <p:restoredTop sz="94707"/>
  </p:normalViewPr>
  <p:slideViewPr>
    <p:cSldViewPr snapToGrid="0" snapToObjects="1">
      <p:cViewPr varScale="1">
        <p:scale>
          <a:sx n="33" d="100"/>
          <a:sy n="33" d="100"/>
        </p:scale>
        <p:origin x="33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2927" y="3447889"/>
            <a:ext cx="28097560" cy="7334685"/>
          </a:xfrm>
        </p:spPr>
        <p:txBody>
          <a:bodyPr anchor="b"/>
          <a:lstStyle>
            <a:lvl1pPr algn="ctr">
              <a:defRPr sz="184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2927" y="11065427"/>
            <a:ext cx="28097560" cy="5086486"/>
          </a:xfrm>
        </p:spPr>
        <p:txBody>
          <a:bodyPr/>
          <a:lstStyle>
            <a:lvl1pPr marL="0" indent="0" algn="ctr">
              <a:buNone/>
              <a:defRPr sz="7373"/>
            </a:lvl1pPr>
            <a:lvl2pPr marL="1404518" indent="0" algn="ctr">
              <a:buNone/>
              <a:defRPr sz="6144"/>
            </a:lvl2pPr>
            <a:lvl3pPr marL="2809037" indent="0" algn="ctr">
              <a:buNone/>
              <a:defRPr sz="5530"/>
            </a:lvl3pPr>
            <a:lvl4pPr marL="4213555" indent="0" algn="ctr">
              <a:buNone/>
              <a:defRPr sz="4915"/>
            </a:lvl4pPr>
            <a:lvl5pPr marL="5618074" indent="0" algn="ctr">
              <a:buNone/>
              <a:defRPr sz="4915"/>
            </a:lvl5pPr>
            <a:lvl6pPr marL="7022592" indent="0" algn="ctr">
              <a:buNone/>
              <a:defRPr sz="4915"/>
            </a:lvl6pPr>
            <a:lvl7pPr marL="8427110" indent="0" algn="ctr">
              <a:buNone/>
              <a:defRPr sz="4915"/>
            </a:lvl7pPr>
            <a:lvl8pPr marL="9831629" indent="0" algn="ctr">
              <a:buNone/>
              <a:defRPr sz="4915"/>
            </a:lvl8pPr>
            <a:lvl9pPr marL="11236147" indent="0" algn="ctr">
              <a:buNone/>
              <a:defRPr sz="49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09755" y="1121661"/>
            <a:ext cx="8078048" cy="1785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5609" y="1121661"/>
            <a:ext cx="23765853" cy="17853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097" y="5252301"/>
            <a:ext cx="32312194" cy="8763582"/>
          </a:xfrm>
        </p:spPr>
        <p:txBody>
          <a:bodyPr anchor="b"/>
          <a:lstStyle>
            <a:lvl1pPr>
              <a:defRPr sz="184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097" y="14098790"/>
            <a:ext cx="32312194" cy="4608561"/>
          </a:xfrm>
        </p:spPr>
        <p:txBody>
          <a:bodyPr/>
          <a:lstStyle>
            <a:lvl1pPr marL="0" indent="0">
              <a:buNone/>
              <a:defRPr sz="7373">
                <a:solidFill>
                  <a:schemeClr val="tx1">
                    <a:tint val="75000"/>
                  </a:schemeClr>
                </a:solidFill>
              </a:defRPr>
            </a:lvl1pPr>
            <a:lvl2pPr marL="1404518" indent="0">
              <a:buNone/>
              <a:defRPr sz="6144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5609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65853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89" y="1121662"/>
            <a:ext cx="32312194" cy="4072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0491" y="5164517"/>
            <a:ext cx="15848778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0491" y="7695568"/>
            <a:ext cx="15848778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65853" y="5164517"/>
            <a:ext cx="15926830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65853" y="7695568"/>
            <a:ext cx="15926830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>
              <a:defRPr sz="9830"/>
            </a:lvl1pPr>
            <a:lvl2pPr>
              <a:defRPr sz="8602"/>
            </a:lvl2pPr>
            <a:lvl3pPr>
              <a:defRPr sz="7373"/>
            </a:lvl3pPr>
            <a:lvl4pPr>
              <a:defRPr sz="6144"/>
            </a:lvl4pPr>
            <a:lvl5pPr>
              <a:defRPr sz="6144"/>
            </a:lvl5pPr>
            <a:lvl6pPr>
              <a:defRPr sz="6144"/>
            </a:lvl6pPr>
            <a:lvl7pPr>
              <a:defRPr sz="6144"/>
            </a:lvl7pPr>
            <a:lvl8pPr>
              <a:defRPr sz="6144"/>
            </a:lvl8pPr>
            <a:lvl9pPr>
              <a:defRPr sz="61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26830" y="3033362"/>
            <a:ext cx="18965853" cy="14971731"/>
          </a:xfrm>
        </p:spPr>
        <p:txBody>
          <a:bodyPr anchor="t"/>
          <a:lstStyle>
            <a:lvl1pPr marL="0" indent="0">
              <a:buNone/>
              <a:defRPr sz="9830"/>
            </a:lvl1pPr>
            <a:lvl2pPr marL="1404518" indent="0">
              <a:buNone/>
              <a:defRPr sz="8602"/>
            </a:lvl2pPr>
            <a:lvl3pPr marL="2809037" indent="0">
              <a:buNone/>
              <a:defRPr sz="7373"/>
            </a:lvl3pPr>
            <a:lvl4pPr marL="4213555" indent="0">
              <a:buNone/>
              <a:defRPr sz="6144"/>
            </a:lvl4pPr>
            <a:lvl5pPr marL="5618074" indent="0">
              <a:buNone/>
              <a:defRPr sz="6144"/>
            </a:lvl5pPr>
            <a:lvl6pPr marL="7022592" indent="0">
              <a:buNone/>
              <a:defRPr sz="6144"/>
            </a:lvl6pPr>
            <a:lvl7pPr marL="8427110" indent="0">
              <a:buNone/>
              <a:defRPr sz="6144"/>
            </a:lvl7pPr>
            <a:lvl8pPr marL="9831629" indent="0">
              <a:buNone/>
              <a:defRPr sz="6144"/>
            </a:lvl8pPr>
            <a:lvl9pPr marL="11236147" indent="0">
              <a:buNone/>
              <a:defRPr sz="6144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3">
                <a:lumMod val="0"/>
                <a:lumOff val="100000"/>
              </a:schemeClr>
            </a:gs>
            <a:gs pos="4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5610" y="1121662"/>
            <a:ext cx="32312194" cy="4072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5610" y="5608303"/>
            <a:ext cx="32312194" cy="1336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5610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A0F8-5E8D-4A4E-814F-7000204B2EF0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9756" y="19526650"/>
            <a:ext cx="12643902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58535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l" defTabSz="2809037" rtl="0" eaLnBrk="1" latinLnBrk="0" hangingPunct="1">
        <a:lnSpc>
          <a:spcPct val="90000"/>
        </a:lnSpc>
        <a:spcBef>
          <a:spcPct val="0"/>
        </a:spcBef>
        <a:buNone/>
        <a:defRPr sz="135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2259" indent="-702259" algn="l" defTabSz="2809037" rtl="0" eaLnBrk="1" latinLnBrk="0" hangingPunct="1">
        <a:lnSpc>
          <a:spcPct val="90000"/>
        </a:lnSpc>
        <a:spcBef>
          <a:spcPts val="3072"/>
        </a:spcBef>
        <a:buFont typeface="Arial" panose="020B0604020202020204" pitchFamily="34" charset="0"/>
        <a:buChar char="•"/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0677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7373" kern="1200">
          <a:solidFill>
            <a:schemeClr val="tx1"/>
          </a:solidFill>
          <a:latin typeface="+mn-lt"/>
          <a:ea typeface="+mn-ea"/>
          <a:cs typeface="+mn-cs"/>
        </a:defRPr>
      </a:lvl2pPr>
      <a:lvl3pPr marL="351129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3pPr>
      <a:lvl4pPr marL="4915814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6320333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605214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58012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3098800"/>
          </a:xfrm>
          <a:prstGeom prst="snip2Same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CLICK HERE TO ADD TITLE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Click here to add author(s)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Click here to add affiliations</a:t>
            </a:r>
          </a:p>
        </p:txBody>
      </p:sp>
      <p:sp>
        <p:nvSpPr>
          <p:cNvPr id="20" name="TextBox 19">
            <a:hlinkClick r:id="rId4" action="ppaction://hlinksldjump"/>
          </p:cNvPr>
          <p:cNvSpPr txBox="1"/>
          <p:nvPr/>
        </p:nvSpPr>
        <p:spPr>
          <a:xfrm rot="2390232">
            <a:off x="114732" y="4459812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1" name="TextBox 20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3" name="TextBox 22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Discussion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C65B6766-A61A-224A-BD93-79438D2B89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58929" y="205889"/>
            <a:ext cx="4124405" cy="312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5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619910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72708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3098800"/>
          </a:xfrm>
          <a:prstGeom prst="snip2Same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CLICK HERE TO ADD TITLE</a:t>
            </a:r>
          </a:p>
        </p:txBody>
      </p:sp>
      <p:sp>
        <p:nvSpPr>
          <p:cNvPr id="19" name="TextBox 18">
            <a:hlinkClick r:id="rId5" action="ppaction://hlinksldjump"/>
          </p:cNvPr>
          <p:cNvSpPr txBox="1"/>
          <p:nvPr/>
        </p:nvSpPr>
        <p:spPr>
          <a:xfrm rot="2000783">
            <a:off x="3389344" y="4274851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2" name="TextBox 21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>
                <a:solidFill>
                  <a:schemeClr val="bg1"/>
                </a:solidFill>
              </a:rPr>
              <a:t>Introduction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8" name="TextBox 17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Click here to add author(s)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Click here to add affiliations</a:t>
            </a:r>
          </a:p>
        </p:txBody>
      </p:sp>
      <p:pic>
        <p:nvPicPr>
          <p:cNvPr id="23" name="Picture 22" descr="A picture containing text&#10;&#10;Description automatically generated">
            <a:extLst>
              <a:ext uri="{FF2B5EF4-FFF2-40B4-BE49-F238E27FC236}">
                <a16:creationId xmlns:a16="http://schemas.microsoft.com/office/drawing/2014/main" id="{E56ADC62-8DE7-8C43-AE9B-D12B9C56B1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58929" y="205889"/>
            <a:ext cx="4124405" cy="312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575929" y="3383280"/>
            <a:ext cx="3352800" cy="3098800"/>
          </a:xfrm>
          <a:prstGeom prst="snip2Same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28727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CLICK HERE TO ADD TITLE</a:t>
            </a:r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 rot="1953447">
            <a:off x="30502341" y="4333762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2" name="TextBox 21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Click here to add author(s)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Click here to add affiliations</a:t>
            </a:r>
          </a:p>
        </p:txBody>
      </p:sp>
      <p:pic>
        <p:nvPicPr>
          <p:cNvPr id="23" name="Picture 22" descr="A picture containing text&#10;&#10;Description automatically generated">
            <a:extLst>
              <a:ext uri="{FF2B5EF4-FFF2-40B4-BE49-F238E27FC236}">
                <a16:creationId xmlns:a16="http://schemas.microsoft.com/office/drawing/2014/main" id="{644E127E-7EEF-664C-B8CD-CF8C58470F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58929" y="205889"/>
            <a:ext cx="4124405" cy="312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4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544683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897481" y="3383280"/>
            <a:ext cx="3352800" cy="3098800"/>
          </a:xfrm>
          <a:prstGeom prst="snip2Same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CLICK HERE TO ADD TITLE</a:t>
            </a:r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 rot="1909570">
            <a:off x="33919119" y="4321000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2" name="TextBox 21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3" name="TextBox 22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Click here to add author(s)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Click here to add affiliations</a:t>
            </a:r>
          </a:p>
        </p:txBody>
      </p:sp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2EF6A274-798E-B647-8FFA-5FDAB4B0FF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58929" y="205889"/>
            <a:ext cx="4124405" cy="312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3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932092"/>
      </a:accent2>
      <a:accent3>
        <a:srgbClr val="A5A5A5"/>
      </a:accent3>
      <a:accent4>
        <a:srgbClr val="A31F3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88</Words>
  <Application>Microsoft Macintosh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Kathrynn Phillippe</dc:creator>
  <cp:lastModifiedBy>Biju Hameed</cp:lastModifiedBy>
  <cp:revision>11</cp:revision>
  <dcterms:created xsi:type="dcterms:W3CDTF">2018-08-01T20:22:11Z</dcterms:created>
  <dcterms:modified xsi:type="dcterms:W3CDTF">2021-03-31T23:15:47Z</dcterms:modified>
</cp:coreProperties>
</file>